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FC16-95EC-4833-8EC7-B4DCA27715E3}" type="datetimeFigureOut">
              <a:rPr lang="es-PE" smtClean="0"/>
              <a:t>07/12/2023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21D2-A22D-466C-B22D-946EEF74277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00535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FC16-95EC-4833-8EC7-B4DCA27715E3}" type="datetimeFigureOut">
              <a:rPr lang="es-PE" smtClean="0"/>
              <a:t>07/12/2023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21D2-A22D-466C-B22D-946EEF74277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639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FC16-95EC-4833-8EC7-B4DCA27715E3}" type="datetimeFigureOut">
              <a:rPr lang="es-PE" smtClean="0"/>
              <a:t>07/12/2023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21D2-A22D-466C-B22D-946EEF74277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9519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FC16-95EC-4833-8EC7-B4DCA27715E3}" type="datetimeFigureOut">
              <a:rPr lang="es-PE" smtClean="0"/>
              <a:t>07/12/2023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21D2-A22D-466C-B22D-946EEF74277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40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FC16-95EC-4833-8EC7-B4DCA27715E3}" type="datetimeFigureOut">
              <a:rPr lang="es-PE" smtClean="0"/>
              <a:t>07/12/2023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21D2-A22D-466C-B22D-946EEF74277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980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FC16-95EC-4833-8EC7-B4DCA27715E3}" type="datetimeFigureOut">
              <a:rPr lang="es-PE" smtClean="0"/>
              <a:t>07/12/2023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21D2-A22D-466C-B22D-946EEF74277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970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FC16-95EC-4833-8EC7-B4DCA27715E3}" type="datetimeFigureOut">
              <a:rPr lang="es-PE" smtClean="0"/>
              <a:t>07/12/2023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21D2-A22D-466C-B22D-946EEF74277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7894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FC16-95EC-4833-8EC7-B4DCA27715E3}" type="datetimeFigureOut">
              <a:rPr lang="es-PE" smtClean="0"/>
              <a:t>07/12/2023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21D2-A22D-466C-B22D-946EEF74277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18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FC16-95EC-4833-8EC7-B4DCA27715E3}" type="datetimeFigureOut">
              <a:rPr lang="es-PE" smtClean="0"/>
              <a:t>07/12/2023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21D2-A22D-466C-B22D-946EEF74277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2504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FC16-95EC-4833-8EC7-B4DCA27715E3}" type="datetimeFigureOut">
              <a:rPr lang="es-PE" smtClean="0"/>
              <a:t>07/12/2023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21D2-A22D-466C-B22D-946EEF74277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0064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FC16-95EC-4833-8EC7-B4DCA27715E3}" type="datetimeFigureOut">
              <a:rPr lang="es-PE" smtClean="0"/>
              <a:t>07/12/2023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A21D2-A22D-466C-B22D-946EEF74277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134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1FC16-95EC-4833-8EC7-B4DCA27715E3}" type="datetimeFigureOut">
              <a:rPr lang="es-PE" smtClean="0"/>
              <a:t>07/12/2023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A21D2-A22D-466C-B22D-946EEF74277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892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" t="35586" b="40000"/>
          <a:stretch/>
        </p:blipFill>
        <p:spPr bwMode="auto">
          <a:xfrm>
            <a:off x="20907" y="332657"/>
            <a:ext cx="908759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7" r="1032" b="38810"/>
          <a:stretch/>
        </p:blipFill>
        <p:spPr bwMode="auto">
          <a:xfrm>
            <a:off x="27723" y="2708920"/>
            <a:ext cx="908078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-36512" y="-273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chemeClr val="accent3"/>
                </a:solidFill>
                <a:latin typeface="Arial Black" pitchFamily="34" charset="0"/>
                <a:cs typeface="Aharoni" pitchFamily="2" charset="-79"/>
              </a:rPr>
              <a:t>1er. PISO</a:t>
            </a:r>
            <a:endParaRPr lang="es-PE" dirty="0">
              <a:solidFill>
                <a:schemeClr val="accent3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0" y="2420888"/>
            <a:ext cx="233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>
                <a:solidFill>
                  <a:schemeClr val="accent3"/>
                </a:solidFill>
                <a:latin typeface="Arial Black" pitchFamily="34" charset="0"/>
                <a:cs typeface="Aharoni" pitchFamily="2" charset="-79"/>
              </a:defRPr>
            </a:lvl1pPr>
          </a:lstStyle>
          <a:p>
            <a:r>
              <a:rPr lang="es-PE" dirty="0"/>
              <a:t>2do. A 6to.  PISO</a:t>
            </a:r>
          </a:p>
        </p:txBody>
      </p:sp>
      <p:pic>
        <p:nvPicPr>
          <p:cNvPr id="9" name="Picture 2" descr="\\Servidor-pc\e\FOTOS\DEPARTAMENTOS\CAYMA\DCA303 PROY. LAS GARDENIAS - MACONDO\PROYECTO GARDENIAS FOTOS 3D\7mo. piso_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8" b="13924"/>
          <a:stretch/>
        </p:blipFill>
        <p:spPr bwMode="auto">
          <a:xfrm>
            <a:off x="-33722" y="5013176"/>
            <a:ext cx="9214234" cy="190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47224" y="4725144"/>
            <a:ext cx="279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>
                <a:solidFill>
                  <a:schemeClr val="accent3"/>
                </a:solidFill>
                <a:latin typeface="Arial Black" pitchFamily="34" charset="0"/>
                <a:cs typeface="Aharoni" pitchFamily="2" charset="-79"/>
              </a:defRPr>
            </a:lvl1pPr>
          </a:lstStyle>
          <a:p>
            <a:r>
              <a:rPr lang="es-PE" dirty="0" smtClean="0"/>
              <a:t>7mo</a:t>
            </a:r>
            <a:r>
              <a:rPr lang="es-PE" dirty="0"/>
              <a:t>. A </a:t>
            </a:r>
            <a:r>
              <a:rPr lang="es-PE" dirty="0" smtClean="0"/>
              <a:t>10mo</a:t>
            </a:r>
            <a:r>
              <a:rPr lang="es-PE" dirty="0"/>
              <a:t>.  </a:t>
            </a:r>
            <a:r>
              <a:rPr lang="es-PE" dirty="0"/>
              <a:t>PISO</a:t>
            </a:r>
          </a:p>
        </p:txBody>
      </p:sp>
    </p:spTree>
    <p:extLst>
      <p:ext uri="{BB962C8B-B14F-4D97-AF65-F5344CB8AC3E}">
        <p14:creationId xmlns:p14="http://schemas.microsoft.com/office/powerpoint/2010/main" val="170050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" t="27500" r="3250" b="34166"/>
          <a:stretch/>
        </p:blipFill>
        <p:spPr bwMode="auto">
          <a:xfrm>
            <a:off x="0" y="620688"/>
            <a:ext cx="9144000" cy="263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 t="21068" r="6814" b="25907"/>
          <a:stretch/>
        </p:blipFill>
        <p:spPr bwMode="auto">
          <a:xfrm>
            <a:off x="104994" y="3844434"/>
            <a:ext cx="8931502" cy="279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9034" y="323364"/>
            <a:ext cx="289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>
                <a:solidFill>
                  <a:schemeClr val="accent3"/>
                </a:solidFill>
                <a:latin typeface="Arial Black" pitchFamily="34" charset="0"/>
                <a:cs typeface="Aharoni" pitchFamily="2" charset="-79"/>
              </a:defRPr>
            </a:lvl1pPr>
          </a:lstStyle>
          <a:p>
            <a:r>
              <a:rPr lang="es-PE" dirty="0" smtClean="0"/>
              <a:t>DÚPLEX 1ER. NIVEL</a:t>
            </a:r>
            <a:endParaRPr lang="es-PE" dirty="0"/>
          </a:p>
        </p:txBody>
      </p:sp>
      <p:sp>
        <p:nvSpPr>
          <p:cNvPr id="10" name="9 CuadroTexto"/>
          <p:cNvSpPr txBox="1"/>
          <p:nvPr/>
        </p:nvSpPr>
        <p:spPr>
          <a:xfrm>
            <a:off x="19034" y="3563724"/>
            <a:ext cx="2896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>
                <a:solidFill>
                  <a:schemeClr val="accent3"/>
                </a:solidFill>
                <a:latin typeface="Arial Black" pitchFamily="34" charset="0"/>
                <a:cs typeface="Aharoni" pitchFamily="2" charset="-79"/>
              </a:defRPr>
            </a:lvl1pPr>
          </a:lstStyle>
          <a:p>
            <a:r>
              <a:rPr lang="es-PE" dirty="0" smtClean="0"/>
              <a:t>DÚPLEX 2DO. NIVEL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5240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23</Words>
  <Application>Microsoft Office PowerPoint</Application>
  <PresentationFormat>Presentación en pantalla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COORDINACION 2017</dc:creator>
  <cp:lastModifiedBy>COORDINACION 2017</cp:lastModifiedBy>
  <cp:revision>3</cp:revision>
  <dcterms:created xsi:type="dcterms:W3CDTF">2023-12-07T16:46:15Z</dcterms:created>
  <dcterms:modified xsi:type="dcterms:W3CDTF">2023-12-07T17:08:37Z</dcterms:modified>
</cp:coreProperties>
</file>